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782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613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078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338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731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302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002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27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6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145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38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212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86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85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837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04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300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74A2D9-3761-48FB-A7EA-5767C24A7A40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AE0BAB-FF8C-4652-99D3-DACA66032D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7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6AF499-3D96-5252-B62D-37A0A0E470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Powietrze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A112EF1-044E-4781-C6EA-ED420E0EAD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6720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F4BB52-FF2E-D836-00A5-707646EC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Dziękuję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053D38-C441-0D49-45D7-74D6B568B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I LO im. Kopernika w Katowicach</a:t>
            </a:r>
          </a:p>
          <a:p>
            <a:r>
              <a:rPr lang="pl-PL" dirty="0">
                <a:latin typeface="Comic Sans MS" panose="030F0702030302020204" pitchFamily="66" charset="0"/>
              </a:rPr>
              <a:t>Autor: Julia Kubok</a:t>
            </a:r>
          </a:p>
        </p:txBody>
      </p:sp>
    </p:spTree>
    <p:extLst>
      <p:ext uri="{BB962C8B-B14F-4D97-AF65-F5344CB8AC3E}">
        <p14:creationId xmlns:p14="http://schemas.microsoft.com/office/powerpoint/2010/main" val="248186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D9D7C-9026-1B13-B1A0-4ED600867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Czym jest powietrze?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0DC049-AC6F-FB0C-A3D2-ACC249868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Powietrze to jednorodna mieszanina gazów, która tworzy atmosferę ziemską. Jest bezbarwne, bezwonne i nie posiada smaku, a jego obecność jest niezbędna do życia większości organizmów na Ziemi.</a:t>
            </a:r>
          </a:p>
        </p:txBody>
      </p:sp>
    </p:spTree>
    <p:extLst>
      <p:ext uri="{BB962C8B-B14F-4D97-AF65-F5344CB8AC3E}">
        <p14:creationId xmlns:p14="http://schemas.microsoft.com/office/powerpoint/2010/main" val="406543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F1A550-2735-87DB-7899-709B1EA3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Skład powietrza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735ABF-9FD8-9D14-7D47-02B69578C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Azot – 78%</a:t>
            </a:r>
          </a:p>
          <a:p>
            <a:r>
              <a:rPr lang="pl-PL" dirty="0">
                <a:latin typeface="Comic Sans MS" panose="030F0702030302020204" pitchFamily="66" charset="0"/>
              </a:rPr>
              <a:t>Tlen – 21%</a:t>
            </a:r>
          </a:p>
          <a:p>
            <a:r>
              <a:rPr lang="pl-PL" dirty="0">
                <a:latin typeface="Comic Sans MS" panose="030F0702030302020204" pitchFamily="66" charset="0"/>
              </a:rPr>
              <a:t>Dwutlenek węgla – 0,04%</a:t>
            </a:r>
          </a:p>
          <a:p>
            <a:r>
              <a:rPr lang="pl-PL" dirty="0">
                <a:latin typeface="Comic Sans MS" panose="030F0702030302020204" pitchFamily="66" charset="0"/>
              </a:rPr>
              <a:t>Inne – 0,9%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65FE538-ED7A-99E2-E172-5B500C91D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749" y="2857058"/>
            <a:ext cx="2554713" cy="255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70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9C4F08-88A1-5516-E4FC-D7925BE14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W jaki sposób zanieczyszczamy powietrze?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6A09D1-5CAA-558D-99A0-3695C3D9C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Transport publiczny</a:t>
            </a:r>
          </a:p>
          <a:p>
            <a:r>
              <a:rPr lang="pl-PL" dirty="0">
                <a:latin typeface="Comic Sans MS" panose="030F0702030302020204" pitchFamily="66" charset="0"/>
              </a:rPr>
              <a:t>Niska emisja</a:t>
            </a:r>
          </a:p>
          <a:p>
            <a:r>
              <a:rPr lang="pl-PL" dirty="0">
                <a:latin typeface="Comic Sans MS" panose="030F0702030302020204" pitchFamily="66" charset="0"/>
              </a:rPr>
              <a:t>Przemysł </a:t>
            </a:r>
          </a:p>
          <a:p>
            <a:r>
              <a:rPr lang="pl-PL" dirty="0">
                <a:latin typeface="Comic Sans MS" panose="030F0702030302020204" pitchFamily="66" charset="0"/>
              </a:rPr>
              <a:t>Rolnictwo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4514B8-D72E-D524-08B0-EDE59B74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759" y="4607351"/>
            <a:ext cx="2626038" cy="137867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AE8B4C2-BE90-51E7-F688-20FEA5C69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975" y="2674856"/>
            <a:ext cx="2250649" cy="225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1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FEEC39-A4DB-C1EC-6B76-160B26D18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06697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Jaki jest stopień zanieczyszczenia powietrza w Katowicach?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397721-6CAB-9F70-44E8-DC716CED1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75786"/>
            <a:ext cx="9601196" cy="3318936"/>
          </a:xfrm>
        </p:spPr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Poziom zanieczyszczenia powietrza w Katowicach z roku na rok staje się coraz mniejszy. Teraz można powiedzieć, że powietrze jest dobre. Możemy bezpieczne wyjść na spacer lub przewietrzyć mieszkanie. </a:t>
            </a:r>
          </a:p>
        </p:txBody>
      </p:sp>
    </p:spTree>
    <p:extLst>
      <p:ext uri="{BB962C8B-B14F-4D97-AF65-F5344CB8AC3E}">
        <p14:creationId xmlns:p14="http://schemas.microsoft.com/office/powerpoint/2010/main" val="8113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9D3CC7-BD39-299D-8CCB-1116FB24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Jak poprawić jakość powietrza?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7DEC48-E9C5-1230-A3D8-0626FE890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Zmień sposób ogrzewania</a:t>
            </a:r>
          </a:p>
          <a:p>
            <a:r>
              <a:rPr lang="pl-PL" dirty="0">
                <a:latin typeface="Comic Sans MS" panose="030F0702030302020204" pitchFamily="66" charset="0"/>
              </a:rPr>
              <a:t>Nie pal śmieci</a:t>
            </a:r>
          </a:p>
          <a:p>
            <a:r>
              <a:rPr lang="pl-PL" dirty="0">
                <a:latin typeface="Comic Sans MS" panose="030F0702030302020204" pitchFamily="66" charset="0"/>
              </a:rPr>
              <a:t>Wybierz alternatywny transport</a:t>
            </a:r>
          </a:p>
        </p:txBody>
      </p:sp>
      <p:pic>
        <p:nvPicPr>
          <p:cNvPr id="1026" name="Picture 2" descr="Co to jest ekologia? - Velvet">
            <a:extLst>
              <a:ext uri="{FF2B5EF4-FFF2-40B4-BE49-F238E27FC236}">
                <a16:creationId xmlns:a16="http://schemas.microsoft.com/office/drawing/2014/main" id="{355ACD0F-98E2-B810-199E-17DE362BF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248" y="3575027"/>
            <a:ext cx="4074736" cy="19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412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6B1909-69EB-BB9B-C422-42E44A55B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Comic Sans MS" panose="030F0702030302020204" pitchFamily="66" charset="0"/>
              </a:rPr>
              <a:t>Jak jakość powietrza wpływa na zdrowie?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9ECEAA-B973-CF27-0759-335A5EEC6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latin typeface="Comic Sans MS" panose="030F0702030302020204" pitchFamily="66" charset="0"/>
              </a:rPr>
              <a:t>Zanieczyszczone powietrze niszczy płuca i wywołuje astmę. Pyły w krwiobiegu drastycznie zwiększają ryzyko zawału oraz udaru. Toksyny w smogu bezpośrednio powodują nowotwory i osłabiają odporność.  Nawet krótka ekspozycja pogarsza koncentrację i uszkadza układ nerwowy.</a:t>
            </a:r>
          </a:p>
        </p:txBody>
      </p:sp>
    </p:spTree>
    <p:extLst>
      <p:ext uri="{BB962C8B-B14F-4D97-AF65-F5344CB8AC3E}">
        <p14:creationId xmlns:p14="http://schemas.microsoft.com/office/powerpoint/2010/main" val="796900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F23C0E-A0EC-2EFC-A4CB-A0ABC2B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Czym jest smog?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CC8787-FD8A-9C89-DB64-2C9F8DE33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Smog to trująca mgła powstała z połączenia pyłów i spalin z wilgotnym powietrzem. Zjawisko to zatrzymuje toksyny nisko nad ziemią, co bezpośrednio niszczy płuca i serce. Wdychanie smogu drastycznie zwiększa ryzyko nowotworów i nagłych zgonów.</a:t>
            </a:r>
          </a:p>
        </p:txBody>
      </p:sp>
      <p:pic>
        <p:nvPicPr>
          <p:cNvPr id="3074" name="Picture 2" descr="Wpływ zanieczyszczeń powietrza na zdrowie płuc: Jak smog niszczy nasze  drogi oddechowe - Instytut Praw Pacjenta i Edukacji Zdrowotnej">
            <a:extLst>
              <a:ext uri="{FF2B5EF4-FFF2-40B4-BE49-F238E27FC236}">
                <a16:creationId xmlns:a16="http://schemas.microsoft.com/office/drawing/2014/main" id="{DBBE505C-4EAF-4FE4-9611-1BAA5A892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933" y="4458878"/>
            <a:ext cx="2309307" cy="153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234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B75519-AC1F-B328-86E0-36EAFE898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Podsumowanie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B61A7-51A7-83BE-2F69-44FA184AA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Comic Sans MS" panose="030F0702030302020204" pitchFamily="66" charset="0"/>
              </a:rPr>
              <a:t>Czyste powietrze jest fundamentem zdrowia i życia, dlatego dbałość o jego jakość poprzez ograniczanie niskiej emisji i monitoring zanieczyszczeń ma kluczowe znaczenie dla nas wszystkich. Aby skutecznie się chronić, warto korzystać z masek z filtrami oraz oczyszczaczy, a w dni o wysokim stężeniu smogu ograniczać przebywanie na zewnątrz.</a:t>
            </a:r>
          </a:p>
        </p:txBody>
      </p:sp>
    </p:spTree>
    <p:extLst>
      <p:ext uri="{BB962C8B-B14F-4D97-AF65-F5344CB8AC3E}">
        <p14:creationId xmlns:p14="http://schemas.microsoft.com/office/powerpoint/2010/main" val="3107963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277</Words>
  <Application>Microsoft Office PowerPoint</Application>
  <PresentationFormat>Panoramiczny</PresentationFormat>
  <Paragraphs>29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Comic Sans MS</vt:lpstr>
      <vt:lpstr>Garamond</vt:lpstr>
      <vt:lpstr>Organiczny</vt:lpstr>
      <vt:lpstr>Powietrze </vt:lpstr>
      <vt:lpstr>Czym jest powietrze?</vt:lpstr>
      <vt:lpstr>Skład powietrza </vt:lpstr>
      <vt:lpstr>W jaki sposób zanieczyszczamy powietrze?</vt:lpstr>
      <vt:lpstr>Jaki jest stopień zanieczyszczenia powietrza w Katowicach?</vt:lpstr>
      <vt:lpstr>Jak poprawić jakość powietrza?</vt:lpstr>
      <vt:lpstr>Jak jakość powietrza wpływa na zdrowie?</vt:lpstr>
      <vt:lpstr>Czym jest smog?</vt:lpstr>
      <vt:lpstr>Podsumowanie </vt:lpstr>
      <vt:lpstr>Dziękuję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Kubok</dc:creator>
  <cp:lastModifiedBy>Julia Kubok</cp:lastModifiedBy>
  <cp:revision>2</cp:revision>
  <dcterms:created xsi:type="dcterms:W3CDTF">2026-04-01T18:42:11Z</dcterms:created>
  <dcterms:modified xsi:type="dcterms:W3CDTF">2026-05-28T18:10:03Z</dcterms:modified>
</cp:coreProperties>
</file>