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INSTYTUCJE I ORGANIZACJE DZIAŁAJĄCE PROSPOŁECZNIE w Katowicach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(MARTYNA CIUPA, MARIA TARNAWSKA 0A)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57136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105989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CARITAS ARCHIDIECEZJI KATOWICKIEJ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-69669" y="1811383"/>
            <a:ext cx="7400577" cy="463295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CARITAS ARCHIDEZJI KATOWICKIEJ TO JEDNA Z NAJWIĘKSZYCH ORGANIZACJI W KATOWICACH. DZIAŁA BARDZO SZEROKO. PROWADZI ONA M. IN. DOMY </a:t>
            </a:r>
            <a:r>
              <a:rPr lang="pl-PL" dirty="0" err="1" smtClean="0"/>
              <a:t>POMoCY</a:t>
            </a:r>
            <a:r>
              <a:rPr lang="pl-PL" dirty="0" smtClean="0"/>
              <a:t> SPOŁECZNEJ I SCHRONISKA DLA BEZDOMNYCH, WSPIERA OSOBY STARSZE I CHORE, ORGANIZUJE ŚWIETLICE DLA DZIECI, POMAGA UCHODŹCOM I MIGRANTOM ORAZ PROWADZI CENTRA INTEGRACJI SPOŁECZNEJ.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smtClean="0"/>
              <a:t>Jak wygląda wolontariat? </a:t>
            </a:r>
          </a:p>
          <a:p>
            <a:pPr marL="342900" indent="-342900">
              <a:buFont typeface="+mj-lt"/>
              <a:buAutoNum type="arabicParenR"/>
            </a:pPr>
            <a:r>
              <a:rPr lang="pl-PL" dirty="0" smtClean="0"/>
              <a:t>Udział w akcjach, np. zbiórki żywności</a:t>
            </a:r>
          </a:p>
          <a:p>
            <a:pPr marL="342900" indent="-342900">
              <a:buFont typeface="+mj-lt"/>
              <a:buAutoNum type="arabicParenR"/>
            </a:pPr>
            <a:r>
              <a:rPr lang="pl-PL" dirty="0" smtClean="0"/>
              <a:t>Odwiedzanie seniorów lub pomoc dzieciom</a:t>
            </a:r>
          </a:p>
          <a:p>
            <a:pPr marL="342900" indent="-342900">
              <a:buFont typeface="+mj-lt"/>
              <a:buAutoNum type="arabicParenR"/>
            </a:pPr>
            <a:r>
              <a:rPr lang="pl-PL" dirty="0" smtClean="0"/>
              <a:t>Działania w parafialnych grupach, np. rozdawanie paczek</a:t>
            </a:r>
          </a:p>
          <a:p>
            <a:pPr marL="342900" indent="-342900">
              <a:buFont typeface="+mj-lt"/>
              <a:buAutoNum type="arabicParenR"/>
            </a:pPr>
            <a:endParaRPr lang="pl-P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/>
              <a:t>Możesz tutaj dołączyć jako wolontariusz indywidualny poprzez zgłoszenie online lub przez parafię.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744" y="1402080"/>
            <a:ext cx="4098536" cy="359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68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097280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Akademia młodego społecznika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5794" y="1802674"/>
            <a:ext cx="7123612" cy="469392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Akademia młodego społecznika zajmuje się zbieraniem aktualnych ofert wolontariatu w Katowicach. Organizuje duże projekty dla młodych ludzi oraz wspiera rozwój społeczny.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smtClean="0"/>
              <a:t>Jak wygląda wolontariat?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/>
              <a:t>Wybierasz konkretną ofertę np. pomoc dzieciom,             wydarzenia, zwierzęta i działasz w tym kierunku.</a:t>
            </a:r>
          </a:p>
          <a:p>
            <a:pPr marL="342900" indent="-342900">
              <a:buFont typeface="+mj-lt"/>
              <a:buAutoNum type="arabicPeriod"/>
            </a:pPr>
            <a:r>
              <a:rPr lang="pl-PL" i="1" u="sng" dirty="0" smtClean="0"/>
              <a:t>Zazwyczaj nie musisz mieć doświadczenia by pomagać!</a:t>
            </a:r>
          </a:p>
          <a:p>
            <a:pPr marL="342900" indent="-342900">
              <a:buFont typeface="+mj-lt"/>
              <a:buAutoNum type="arabicPeriod"/>
            </a:pPr>
            <a:endParaRPr lang="pl-PL" i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/>
              <a:t>Do pomocy dla akademii młodego społecznika zgłoś się online.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i="1" u="sng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541" y="1297576"/>
            <a:ext cx="3979877" cy="357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55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687976"/>
            <a:ext cx="5934969" cy="1297578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Stowarzyszenie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most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0" y="2403566"/>
            <a:ext cx="7419703" cy="392756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Stowarzyszenie most zajmuje się m. in. Integracją społeczną dla migrantów i osób wykluczonych. Angażuje się w projekty edukacyjne, zawodowe oraz działania lokalne, takie jak warsztaty i szkolenia. Krótko mówiąc, Pomaga ludziom odnaleźć się w społeczeństwie i pracy.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Pomoc przy warsztatach, organizacja wydarzeń oraz wsparcie uczestników projektu to forma twojego wolontariatu. Nie czekaj i zgłoś się online!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6753" y="1802544"/>
            <a:ext cx="3970513" cy="276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2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497874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Katolicka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fundacja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dzieciom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5463" y="2656114"/>
            <a:ext cx="7036526" cy="32918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Katolicka fundacja dzieciom zajmuje się wsparciem edukacyjnym i wychowawczym dla dzieci oraz pomaga dzieciom w szczególnie trudnych sytuacjach.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Możesz im pomóc w opiece nad dziećmi podczas wydarzeń, w organizowaniu zabaw i zajęć. Potrzebna jest również pomoc w nauce, więc w roli korepetytora świetnie się sprawdzisz. Nie czekaj i zgłoś się na stronie online!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301" y="1371872"/>
            <a:ext cx="3694339" cy="369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25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5934969" cy="1645921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Fundacja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przystanek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schronisko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15810" y="2586445"/>
            <a:ext cx="6932024" cy="325700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Ta fundacja zajmuje się m. in. Zbiórkami karmy i leczeniem zwierząt, Opieką nad bezdomnymi psami i kotami, adopcją. Ratuje zwierzęta i </a:t>
            </a:r>
            <a:r>
              <a:rPr lang="pl-PL" dirty="0" err="1" smtClean="0"/>
              <a:t>szukaja</a:t>
            </a:r>
            <a:r>
              <a:rPr lang="pl-PL" dirty="0" smtClean="0"/>
              <a:t> im nowych domów.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Wolontariat polega na wyprowadzaniu psów, sprzątaniem, opieką nad zwierzętami. Potrzebna jest też pomoc przy adopcjach i wydarzeniach. Lubisz zwierzęta? Zgłoś się online i pomagaj.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834" y="1467668"/>
            <a:ext cx="4861286" cy="34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01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193074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Hospicjum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cordis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137" y="2185852"/>
            <a:ext cx="6670765" cy="36053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To hospicjum zajmuje się opieką nad osobami ciężko chorymi i wsparciem psychicznych dla rodzin.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Wolontariat polega m. in. na rozmawianiu i towarzyszeniu pacjentom. Pomoc rodzinom i wsparcie organizacyjne także jest potrzebne. Często trzeba przejść szkolenie przed rozpoczęciem, lecz nie martw się na pewno się sprawdzisz! Nie czekaj! Zgłoś się online.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091" y="1448887"/>
            <a:ext cx="4329198" cy="351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3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828564"/>
            <a:ext cx="10351752" cy="1043780"/>
          </a:xfrm>
        </p:spPr>
        <p:txBody>
          <a:bodyPr/>
          <a:lstStyle/>
          <a:p>
            <a:r>
              <a:rPr lang="pl-PL" b="1" i="1" dirty="0" smtClean="0"/>
              <a:t>Jak realnie zacząć?</a:t>
            </a:r>
            <a:endParaRPr lang="pl-PL" b="1" i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13774" y="1872344"/>
            <a:ext cx="10351752" cy="397981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wybierz swoją instytucję, w której chcesz pomóc.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Zgłoś się poprzez formularz na stronie internetowej, bądź poprzez maila lub numer telefonu podany na stronie.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Na start dostaniesz proste zadania, więc na pewno sobie poradzisz. Krótkie szkolenie lub rozmowa pomoże ci w jak najlepszej pomocy.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>
                <a:solidFill>
                  <a:schemeClr val="tx1"/>
                </a:solidFill>
              </a:rPr>
              <a:t>Wystarczą nawet 2 godziny tygodniowo na początek. Najważniejsze są chęci, a wolontariat nie wymaga doświadczenia.</a:t>
            </a:r>
          </a:p>
          <a:p>
            <a:pPr marL="457200" indent="-457200">
              <a:buFont typeface="+mj-lt"/>
              <a:buAutoNum type="arabicPeriod"/>
            </a:pPr>
            <a:endParaRPr lang="pl-PL" dirty="0">
              <a:solidFill>
                <a:schemeClr val="tx1"/>
              </a:solidFill>
            </a:endParaRPr>
          </a:p>
          <a:p>
            <a:r>
              <a:rPr lang="pl-PL" b="1" dirty="0" smtClean="0">
                <a:solidFill>
                  <a:schemeClr val="tx1"/>
                </a:solidFill>
              </a:rPr>
              <a:t>Nie czekaj i pomagaj!</a:t>
            </a:r>
          </a:p>
          <a:p>
            <a:pPr marL="457200" indent="-457200">
              <a:buFont typeface="+mj-lt"/>
              <a:buAutoNum type="arabicPeriod"/>
            </a:pPr>
            <a:endParaRPr lang="pl-PL" dirty="0"/>
          </a:p>
          <a:p>
            <a:pPr marL="457200" indent="-457200">
              <a:buFont typeface="+mj-lt"/>
              <a:buAutoNum type="arabicPeriod"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281465317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98</TotalTime>
  <Words>505</Words>
  <Application>Microsoft Office PowerPoint</Application>
  <PresentationFormat>Panoramiczny</PresentationFormat>
  <Paragraphs>43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1" baseType="lpstr">
      <vt:lpstr>Arial</vt:lpstr>
      <vt:lpstr>Tw Cen MT</vt:lpstr>
      <vt:lpstr>Kropla</vt:lpstr>
      <vt:lpstr>INSTYTUCJE I ORGANIZACJE DZIAŁAJĄCE PROSPOŁECZNIE w Katowicach</vt:lpstr>
      <vt:lpstr>CARITAS ARCHIDIECEZJI KATOWICKIEJ</vt:lpstr>
      <vt:lpstr>Akademia młodego społecznika</vt:lpstr>
      <vt:lpstr>Stowarzyszenie most</vt:lpstr>
      <vt:lpstr>Katolicka fundacja dzieciom</vt:lpstr>
      <vt:lpstr>Fundacja przystanek schronisko</vt:lpstr>
      <vt:lpstr>Hospicjum cordis</vt:lpstr>
      <vt:lpstr>Jak realnie zacząć?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INSTYTUCJE I ORGANIZACJE DZIAŁAJĄCE PROSPOŁECZNIE w katowicach</dc:title>
  <dc:creator>Martyna</dc:creator>
  <cp:lastModifiedBy>Martyna</cp:lastModifiedBy>
  <cp:revision>11</cp:revision>
  <dcterms:created xsi:type="dcterms:W3CDTF">2026-05-25T18:07:57Z</dcterms:created>
  <dcterms:modified xsi:type="dcterms:W3CDTF">2026-05-25T19:46:39Z</dcterms:modified>
</cp:coreProperties>
</file>